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3" r:id="rId6"/>
    <p:sldId id="262" r:id="rId7"/>
    <p:sldId id="264" r:id="rId8"/>
    <p:sldId id="258" r:id="rId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4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CBC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900" y="1806"/>
      </p:cViewPr>
      <p:guideLst>
        <p:guide orient="horz" pos="2364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g>
</file>

<file path=ppt/media/image12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Faça clique para editar o estilo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11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20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149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00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90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673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031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288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63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14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712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</a:t>
            </a:r>
            <a:endParaRPr lang="en-US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US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6B48BA-2406-4D95-84E2-59B561E6CF08}" type="datetimeFigureOut">
              <a:rPr lang="en-US" smtClean="0"/>
              <a:t>9/11/2018</a:t>
            </a:fld>
            <a:endParaRPr lang="en-US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16DECF-5256-46E4-BD24-5EB1171CE20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27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9835" y="1568668"/>
            <a:ext cx="6922770" cy="461282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20" y="217011"/>
            <a:ext cx="3118640" cy="2335798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9159" y="2403031"/>
            <a:ext cx="3600000" cy="2696326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60000">
            <a:off x="7117543" y="253844"/>
            <a:ext cx="2629646" cy="2629646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 rotWithShape="1">
          <a:blip r:embed="rId6"/>
          <a:srcRect l="27909" t="11977" r="21243" b="9154"/>
          <a:stretch/>
        </p:blipFill>
        <p:spPr>
          <a:xfrm>
            <a:off x="-171840" y="-3088039"/>
            <a:ext cx="4649491" cy="540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37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32994" y="-575641"/>
            <a:ext cx="14124994" cy="9411858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rgbClr val="F7FCBC">
                <a:tint val="45000"/>
                <a:satMod val="400000"/>
              </a:srgbClr>
            </a:duotone>
          </a:blip>
          <a:srcRect l="27909" t="11977" r="21243" b="9154"/>
          <a:stretch/>
        </p:blipFill>
        <p:spPr>
          <a:xfrm>
            <a:off x="2238311" y="705177"/>
            <a:ext cx="4649491" cy="5408909"/>
          </a:xfrm>
          <a:prstGeom prst="rect">
            <a:avLst/>
          </a:prstGeom>
        </p:spPr>
      </p:pic>
      <p:grpSp>
        <p:nvGrpSpPr>
          <p:cNvPr id="15" name="Grupo 14"/>
          <p:cNvGrpSpPr/>
          <p:nvPr/>
        </p:nvGrpSpPr>
        <p:grpSpPr>
          <a:xfrm rot="16200000">
            <a:off x="-998391" y="1740933"/>
            <a:ext cx="4721954" cy="2727945"/>
            <a:chOff x="7134249" y="727695"/>
            <a:chExt cx="4721954" cy="2727945"/>
          </a:xfrm>
          <a:effectLst>
            <a:outerShdw blurRad="50800" dist="50800" dir="5400000" algn="ctr" rotWithShape="0">
              <a:srgbClr val="000000"/>
            </a:outerShdw>
            <a:reflection endPos="0" dist="50800" dir="5400000" sy="-100000" algn="bl" rotWithShape="0"/>
          </a:effectLst>
          <a:scene3d>
            <a:camera prst="perspectiveHeroicExtremeLeftFacing">
              <a:rot lat="1500000" lon="0" rev="0"/>
            </a:camera>
            <a:lightRig rig="harsh" dir="t">
              <a:rot lat="0" lon="0" rev="3000000"/>
            </a:lightRig>
          </a:scene3d>
        </p:grpSpPr>
        <p:pic>
          <p:nvPicPr>
            <p:cNvPr id="4" name="Imagem 3"/>
            <p:cNvPicPr>
              <a:picLocks noChangeAspect="1"/>
            </p:cNvPicPr>
            <p:nvPr/>
          </p:nvPicPr>
          <p:blipFill rotWithShape="1">
            <a:blip r:embed="rId4"/>
            <a:srcRect t="9847"/>
            <a:stretch/>
          </p:blipFill>
          <p:spPr>
            <a:xfrm>
              <a:off x="7134249" y="727695"/>
              <a:ext cx="4721954" cy="2727945"/>
            </a:xfrm>
            <a:prstGeom prst="rect">
              <a:avLst/>
            </a:prstGeom>
            <a:ln>
              <a:noFill/>
            </a:ln>
            <a:effectLst>
              <a:outerShdw blurRad="225425" dist="50800" dir="5220000" algn="ctr">
                <a:srgbClr val="000000">
                  <a:alpha val="33000"/>
                </a:srgbClr>
              </a:outerShdw>
            </a:effectLst>
            <a:sp3d extrusionH="254000" contourW="19050">
              <a:bevelT w="82550" h="44450" prst="angle"/>
              <a:bevelB w="82550" h="44450" prst="angle"/>
              <a:contourClr>
                <a:srgbClr val="FFFFFF"/>
              </a:contourClr>
            </a:sp3d>
          </p:spPr>
        </p:pic>
        <p:sp>
          <p:nvSpPr>
            <p:cNvPr id="14" name="CaixaDeTexto 13"/>
            <p:cNvSpPr txBox="1"/>
            <p:nvPr/>
          </p:nvSpPr>
          <p:spPr>
            <a:xfrm>
              <a:off x="7134249" y="1277448"/>
              <a:ext cx="4721954" cy="7694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25425" dist="50800" dir="5220000" algn="ctr">
                <a:srgbClr val="000000">
                  <a:alpha val="33000"/>
                </a:srgbClr>
              </a:outerShdw>
            </a:effectLst>
            <a:sp3d extrusionH="254000" contourW="19050">
              <a:bevelT w="82550" h="44450" prst="angle"/>
              <a:bevelB w="82550" h="44450" prst="angle"/>
              <a:contourClr>
                <a:srgbClr val="FFFFFF"/>
              </a:contourClr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b="1" dirty="0" err="1" smtClean="0">
                  <a:solidFill>
                    <a:srgbClr val="C0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" panose="02040604050505020304" pitchFamily="18" charset="0"/>
                  <a:cs typeface="Courier New" panose="02070309020205020404" pitchFamily="49" charset="0"/>
                </a:rPr>
                <a:t>QuantumMining</a:t>
              </a:r>
              <a:endParaRPr 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" panose="02040604050505020304" pitchFamily="18" charset="0"/>
                <a:cs typeface="Courier New" panose="020703090202050204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5400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1984" t="7459" r="13764" b="21355"/>
          <a:stretch/>
        </p:blipFill>
        <p:spPr>
          <a:xfrm>
            <a:off x="557939" y="511444"/>
            <a:ext cx="9717437" cy="488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8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/>
          <a:srcRect t="6328" r="14705" b="19773"/>
          <a:stretch/>
        </p:blipFill>
        <p:spPr>
          <a:xfrm>
            <a:off x="329045" y="433953"/>
            <a:ext cx="9837843" cy="506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135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12319" t="9901" r="12465" b="28611"/>
          <a:stretch/>
        </p:blipFill>
        <p:spPr>
          <a:xfrm>
            <a:off x="2218099" y="679010"/>
            <a:ext cx="7740713" cy="4216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502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94" r="2176" b="-1"/>
          <a:stretch/>
        </p:blipFill>
        <p:spPr>
          <a:xfrm>
            <a:off x="6059489" y="1769334"/>
            <a:ext cx="6296944" cy="25200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3"/>
          <a:srcRect l="12319" t="9901" r="12465" b="28611"/>
          <a:stretch/>
        </p:blipFill>
        <p:spPr>
          <a:xfrm>
            <a:off x="1433609" y="1769142"/>
            <a:ext cx="462588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5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609" y="4289142"/>
            <a:ext cx="8953500" cy="1885950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738" y="1382443"/>
            <a:ext cx="8953500" cy="206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36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3794501" y="903060"/>
            <a:ext cx="6245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Private Data Mining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3642101" y="3105834"/>
            <a:ext cx="5999912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Quantum Oblivious Transfer</a:t>
            </a:r>
          </a:p>
          <a:p>
            <a:endParaRPr lang="en-US" dirty="0"/>
          </a:p>
        </p:txBody>
      </p:sp>
      <p:sp>
        <p:nvSpPr>
          <p:cNvPr id="7" name="CaixaDeTexto 6"/>
          <p:cNvSpPr txBox="1"/>
          <p:nvPr/>
        </p:nvSpPr>
        <p:spPr>
          <a:xfrm>
            <a:off x="3794501" y="2043193"/>
            <a:ext cx="62458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n w="12700">
                  <a:solidFill>
                    <a:schemeClr val="accent5"/>
                  </a:solidFill>
                  <a:prstDash val="solid"/>
                </a:ln>
                <a:solidFill>
                  <a:srgbClr val="FF0000"/>
                </a:solidFill>
              </a:rPr>
              <a:t>Private Data Mining</a:t>
            </a:r>
          </a:p>
        </p:txBody>
      </p:sp>
    </p:spTree>
    <p:extLst>
      <p:ext uri="{BB962C8B-B14F-4D97-AF65-F5344CB8AC3E}">
        <p14:creationId xmlns:p14="http://schemas.microsoft.com/office/powerpoint/2010/main" val="3840304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1" width="35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BA27574-B17A-477F-A5CE-45389CE2CA34}">
  <we:reference id="wa104178141" version="3.10.0.124" store="pt-PT" storeType="OMEX"/>
  <we:alternateReferences>
    <we:reference id="WA104178141" version="3.10.0.124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10</Words>
  <Application>Microsoft Office PowerPoint</Application>
  <PresentationFormat>Ecrã Panorâmico</PresentationFormat>
  <Paragraphs>4</Paragraphs>
  <Slides>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Century</vt:lpstr>
      <vt:lpstr>Courier New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Nuno Silva</dc:creator>
  <cp:lastModifiedBy>Nuno Silva</cp:lastModifiedBy>
  <cp:revision>11</cp:revision>
  <dcterms:created xsi:type="dcterms:W3CDTF">2018-09-11T13:01:52Z</dcterms:created>
  <dcterms:modified xsi:type="dcterms:W3CDTF">2018-09-11T14:35:04Z</dcterms:modified>
</cp:coreProperties>
</file>

<file path=docProps/thumbnail.jpeg>
</file>